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3" r:id="rId3"/>
    <p:sldId id="264" r:id="rId4"/>
    <p:sldId id="268" r:id="rId5"/>
    <p:sldId id="269" r:id="rId6"/>
    <p:sldId id="270" r:id="rId7"/>
    <p:sldId id="271" r:id="rId8"/>
    <p:sldId id="272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  <p:embeddedFont>
      <p:font typeface="Sassoon Infant Rg" panose="02000503030000020003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91C8E5"/>
    <a:srgbClr val="00649C"/>
    <a:srgbClr val="F9B000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45470C0-7166-4CDB-BA70-2338A9BC0467}"/>
              </a:ext>
            </a:extLst>
          </p:cNvPr>
          <p:cNvSpPr/>
          <p:nvPr userDrawn="1"/>
        </p:nvSpPr>
        <p:spPr>
          <a:xfrm>
            <a:off x="432262" y="939338"/>
            <a:ext cx="8296102" cy="4794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810887-B139-4A80-866E-6D7BD969D8A4}"/>
              </a:ext>
            </a:extLst>
          </p:cNvPr>
          <p:cNvSpPr/>
          <p:nvPr userDrawn="1"/>
        </p:nvSpPr>
        <p:spPr>
          <a:xfrm>
            <a:off x="432262" y="939338"/>
            <a:ext cx="8296102" cy="4794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530377D-9056-408E-B48C-3398D2C80044}"/>
              </a:ext>
            </a:extLst>
          </p:cNvPr>
          <p:cNvSpPr/>
          <p:nvPr userDrawn="1"/>
        </p:nvSpPr>
        <p:spPr>
          <a:xfrm>
            <a:off x="432262" y="939338"/>
            <a:ext cx="8296102" cy="4794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5"/>
            <a:ext cx="8137524" cy="2690190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1061947"/>
            <a:ext cx="8137524" cy="16438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50" y="1196520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Learning Objective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736520"/>
            <a:ext cx="7886700" cy="800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Know that multiplication is repeated addition and represent equations on a number line.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winkl" pitchFamily="2" charset="0"/>
              </a:rPr>
              <a:t>I can use a number line for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931901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Number Lines and Multiplication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99B7765F-3BF3-4659-B6E6-03F672AC6409}"/>
              </a:ext>
            </a:extLst>
          </p:cNvPr>
          <p:cNvSpPr/>
          <p:nvPr/>
        </p:nvSpPr>
        <p:spPr>
          <a:xfrm>
            <a:off x="-27338" y="2438799"/>
            <a:ext cx="6527198" cy="481714"/>
          </a:xfrm>
          <a:prstGeom prst="homePlat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Number lines can be used to help with multiplication. 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="" xmlns:a16="http://schemas.microsoft.com/office/drawing/2014/main" id="{54CC6A16-B5E3-42AE-8ABF-F26A7779CE8D}"/>
              </a:ext>
            </a:extLst>
          </p:cNvPr>
          <p:cNvSpPr/>
          <p:nvPr/>
        </p:nvSpPr>
        <p:spPr>
          <a:xfrm>
            <a:off x="-34958" y="3101739"/>
            <a:ext cx="6085238" cy="813080"/>
          </a:xfrm>
          <a:prstGeom prst="homePlate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For example, a teacher has four packets of pens.</a:t>
            </a:r>
          </a:p>
          <a:p>
            <a:r>
              <a:rPr lang="en-US" dirty="0"/>
              <a:t>          There are five pens in each packet.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="" xmlns:a16="http://schemas.microsoft.com/office/drawing/2014/main" id="{ED282263-EAE1-475D-A711-B0C53D3CD7A5}"/>
              </a:ext>
            </a:extLst>
          </p:cNvPr>
          <p:cNvSpPr/>
          <p:nvPr/>
        </p:nvSpPr>
        <p:spPr>
          <a:xfrm>
            <a:off x="-34958" y="4096045"/>
            <a:ext cx="4934618" cy="485627"/>
          </a:xfrm>
          <a:prstGeom prst="homePlate">
            <a:avLst/>
          </a:prstGeom>
          <a:solidFill>
            <a:srgbClr val="91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How many pens are there altogether?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585E0A-57F3-43E5-BCD4-19859BE03976}"/>
              </a:ext>
            </a:extLst>
          </p:cNvPr>
          <p:cNvSpPr txBox="1"/>
          <p:nvPr/>
        </p:nvSpPr>
        <p:spPr>
          <a:xfrm>
            <a:off x="6339840" y="3154336"/>
            <a:ext cx="217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9B000"/>
                </a:solidFill>
              </a:rPr>
              <a:t>4 x 5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5961541-27D8-4556-8606-87AD2E448953}"/>
              </a:ext>
            </a:extLst>
          </p:cNvPr>
          <p:cNvSpPr txBox="1"/>
          <p:nvPr/>
        </p:nvSpPr>
        <p:spPr>
          <a:xfrm>
            <a:off x="2146496" y="4905685"/>
            <a:ext cx="485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How would you show this on a number line?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E649CC-2DAF-4DD0-A7A7-28EDEEAA8D13}"/>
              </a:ext>
            </a:extLst>
          </p:cNvPr>
          <p:cNvSpPr txBox="1"/>
          <p:nvPr/>
        </p:nvSpPr>
        <p:spPr>
          <a:xfrm>
            <a:off x="3581400" y="1005496"/>
            <a:ext cx="217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9B000"/>
                </a:solidFill>
              </a:rPr>
              <a:t>4 x 5 = ?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E4F7F647-C124-4C95-A905-F06526AEF283}"/>
              </a:ext>
            </a:extLst>
          </p:cNvPr>
          <p:cNvGrpSpPr/>
          <p:nvPr/>
        </p:nvGrpSpPr>
        <p:grpSpPr>
          <a:xfrm>
            <a:off x="895469" y="4445125"/>
            <a:ext cx="7487856" cy="1113235"/>
            <a:chOff x="918378" y="3890962"/>
            <a:chExt cx="7487856" cy="111323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FC68EC7E-FD58-4074-9CED-A2EA438BDB3B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00" y="3898106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C07A6834-15F0-4B4A-9961-5B5FEC80F763}"/>
                </a:ext>
              </a:extLst>
            </p:cNvPr>
            <p:cNvCxnSpPr>
              <a:cxnSpLocks/>
            </p:cNvCxnSpPr>
            <p:nvPr/>
          </p:nvCxnSpPr>
          <p:spPr>
            <a:xfrm>
              <a:off x="1388269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2570DEF9-09BE-41EB-A4D4-1A1CCB2CF26B}"/>
                </a:ext>
              </a:extLst>
            </p:cNvPr>
            <p:cNvCxnSpPr>
              <a:cxnSpLocks/>
            </p:cNvCxnSpPr>
            <p:nvPr/>
          </p:nvCxnSpPr>
          <p:spPr>
            <a:xfrm>
              <a:off x="1740694" y="4055268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084C9898-6C7F-4AE3-BCF4-DCC858D8D38B}"/>
                </a:ext>
              </a:extLst>
            </p:cNvPr>
            <p:cNvCxnSpPr>
              <a:cxnSpLocks/>
            </p:cNvCxnSpPr>
            <p:nvPr/>
          </p:nvCxnSpPr>
          <p:spPr>
            <a:xfrm>
              <a:off x="2102643" y="4055268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C1ADBBC3-62D9-4D6C-8CA0-DDCCA1B34934}"/>
                </a:ext>
              </a:extLst>
            </p:cNvPr>
            <p:cNvCxnSpPr>
              <a:cxnSpLocks/>
            </p:cNvCxnSpPr>
            <p:nvPr/>
          </p:nvCxnSpPr>
          <p:spPr>
            <a:xfrm>
              <a:off x="2462212" y="4050505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53A41B74-2BAE-44F6-9A69-B6593F1506EF}"/>
                </a:ext>
              </a:extLst>
            </p:cNvPr>
            <p:cNvCxnSpPr>
              <a:cxnSpLocks/>
            </p:cNvCxnSpPr>
            <p:nvPr/>
          </p:nvCxnSpPr>
          <p:spPr>
            <a:xfrm>
              <a:off x="2814637" y="3890962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2381F69D-4F8B-4260-80E7-704B29626A87}"/>
                </a:ext>
              </a:extLst>
            </p:cNvPr>
            <p:cNvCxnSpPr>
              <a:cxnSpLocks/>
            </p:cNvCxnSpPr>
            <p:nvPr/>
          </p:nvCxnSpPr>
          <p:spPr>
            <a:xfrm>
              <a:off x="3181350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CD7FE88-2A5A-4AD6-AB59-D7F439C20806}"/>
                </a:ext>
              </a:extLst>
            </p:cNvPr>
            <p:cNvCxnSpPr>
              <a:cxnSpLocks/>
            </p:cNvCxnSpPr>
            <p:nvPr/>
          </p:nvCxnSpPr>
          <p:spPr>
            <a:xfrm>
              <a:off x="3538538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79052A0-AFFF-4F93-A94D-DEFB0EDD1077}"/>
                </a:ext>
              </a:extLst>
            </p:cNvPr>
            <p:cNvCxnSpPr>
              <a:cxnSpLocks/>
            </p:cNvCxnSpPr>
            <p:nvPr/>
          </p:nvCxnSpPr>
          <p:spPr>
            <a:xfrm>
              <a:off x="3900488" y="4057650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0A63162-848C-428C-839D-DF0DE60E16A6}"/>
                </a:ext>
              </a:extLst>
            </p:cNvPr>
            <p:cNvCxnSpPr>
              <a:cxnSpLocks/>
            </p:cNvCxnSpPr>
            <p:nvPr/>
          </p:nvCxnSpPr>
          <p:spPr>
            <a:xfrm>
              <a:off x="4248151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7214D1C5-8E3F-4D73-9A28-F39BD4F3CCC2}"/>
                </a:ext>
              </a:extLst>
            </p:cNvPr>
            <p:cNvCxnSpPr>
              <a:cxnSpLocks/>
            </p:cNvCxnSpPr>
            <p:nvPr/>
          </p:nvCxnSpPr>
          <p:spPr>
            <a:xfrm>
              <a:off x="4969670" y="4071937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74598E6-6638-449F-9BA6-2E7BCC1AF82D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3905250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1F99999-F715-4ED4-A9B2-75E758B67D41}"/>
                </a:ext>
              </a:extLst>
            </p:cNvPr>
            <p:cNvCxnSpPr>
              <a:cxnSpLocks/>
            </p:cNvCxnSpPr>
            <p:nvPr/>
          </p:nvCxnSpPr>
          <p:spPr>
            <a:xfrm>
              <a:off x="5319714" y="4064793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2C82734A-B78A-471D-9CDD-61A9C5CE3D57}"/>
                </a:ext>
              </a:extLst>
            </p:cNvPr>
            <p:cNvCxnSpPr>
              <a:cxnSpLocks/>
            </p:cNvCxnSpPr>
            <p:nvPr/>
          </p:nvCxnSpPr>
          <p:spPr>
            <a:xfrm>
              <a:off x="5684045" y="4067174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62531FA9-81A2-4890-BCCC-CA6CD111AC6F}"/>
                </a:ext>
              </a:extLst>
            </p:cNvPr>
            <p:cNvCxnSpPr>
              <a:cxnSpLocks/>
            </p:cNvCxnSpPr>
            <p:nvPr/>
          </p:nvCxnSpPr>
          <p:spPr>
            <a:xfrm>
              <a:off x="6038852" y="4067174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61A8E15D-10BF-434F-873C-5D19F756D4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1275" y="3895725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5018DA7-30F6-4D32-9577-B9527DC1FFFE}"/>
                </a:ext>
              </a:extLst>
            </p:cNvPr>
            <p:cNvCxnSpPr>
              <a:cxnSpLocks/>
            </p:cNvCxnSpPr>
            <p:nvPr/>
          </p:nvCxnSpPr>
          <p:spPr>
            <a:xfrm>
              <a:off x="6753227" y="407193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32E88F8A-D988-456A-B1FC-613C3F34558E}"/>
                </a:ext>
              </a:extLst>
            </p:cNvPr>
            <p:cNvCxnSpPr>
              <a:cxnSpLocks/>
            </p:cNvCxnSpPr>
            <p:nvPr/>
          </p:nvCxnSpPr>
          <p:spPr>
            <a:xfrm>
              <a:off x="7112795" y="407193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F312725F-C3DB-4103-9FC6-1F50AE32AF96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2" y="4064792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E6EF25DD-51AB-440C-9D17-6A99DF873537}"/>
                </a:ext>
              </a:extLst>
            </p:cNvPr>
            <p:cNvCxnSpPr>
              <a:cxnSpLocks/>
            </p:cNvCxnSpPr>
            <p:nvPr/>
          </p:nvCxnSpPr>
          <p:spPr>
            <a:xfrm>
              <a:off x="7822408" y="407193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66FA091A-5B45-4A17-9A10-FEE4E03DC9AB}"/>
                </a:ext>
              </a:extLst>
            </p:cNvPr>
            <p:cNvCxnSpPr>
              <a:cxnSpLocks/>
            </p:cNvCxnSpPr>
            <p:nvPr/>
          </p:nvCxnSpPr>
          <p:spPr>
            <a:xfrm>
              <a:off x="8186738" y="3895725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456D7723-D07D-486E-BEAA-BD99A37F9ED4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00" y="4306489"/>
              <a:ext cx="71580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37DA4A9-C732-496B-A89A-A3CFE012FCE7}"/>
                </a:ext>
              </a:extLst>
            </p:cNvPr>
            <p:cNvSpPr txBox="1"/>
            <p:nvPr/>
          </p:nvSpPr>
          <p:spPr>
            <a:xfrm>
              <a:off x="918378" y="46177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CA292232-811C-4AF3-9CA9-BAB39BC4F781}"/>
                </a:ext>
              </a:extLst>
            </p:cNvPr>
            <p:cNvSpPr txBox="1"/>
            <p:nvPr/>
          </p:nvSpPr>
          <p:spPr>
            <a:xfrm>
              <a:off x="1277153" y="454469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BBA827F5-79BF-4F2B-A009-9B199B47F95F}"/>
                </a:ext>
              </a:extLst>
            </p:cNvPr>
            <p:cNvSpPr txBox="1"/>
            <p:nvPr/>
          </p:nvSpPr>
          <p:spPr>
            <a:xfrm>
              <a:off x="1626403" y="453834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F56C5B3-7F2E-477B-B435-62DA95B98A8E}"/>
                </a:ext>
              </a:extLst>
            </p:cNvPr>
            <p:cNvSpPr txBox="1"/>
            <p:nvPr/>
          </p:nvSpPr>
          <p:spPr>
            <a:xfrm>
              <a:off x="1991528" y="45288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7B34385B-A45E-4D2B-A84D-F327D1C82891}"/>
                </a:ext>
              </a:extLst>
            </p:cNvPr>
            <p:cNvSpPr txBox="1"/>
            <p:nvPr/>
          </p:nvSpPr>
          <p:spPr>
            <a:xfrm>
              <a:off x="2356653" y="45161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DFA39BC3-4699-4069-9A9C-3848A8DF5CEB}"/>
                </a:ext>
              </a:extLst>
            </p:cNvPr>
            <p:cNvSpPr txBox="1"/>
            <p:nvPr/>
          </p:nvSpPr>
          <p:spPr>
            <a:xfrm>
              <a:off x="2699553" y="462089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B6D71C12-1A81-443C-A8D3-F037507F5D04}"/>
                </a:ext>
              </a:extLst>
            </p:cNvPr>
            <p:cNvSpPr txBox="1"/>
            <p:nvPr/>
          </p:nvSpPr>
          <p:spPr>
            <a:xfrm>
              <a:off x="3064678" y="452564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D18CF67B-79AD-4254-B727-B58C308267E5}"/>
                </a:ext>
              </a:extLst>
            </p:cNvPr>
            <p:cNvSpPr txBox="1"/>
            <p:nvPr/>
          </p:nvSpPr>
          <p:spPr>
            <a:xfrm>
              <a:off x="3417103" y="451294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BF4FD499-BB9B-4868-892E-D5893AEF84BB}"/>
                </a:ext>
              </a:extLst>
            </p:cNvPr>
            <p:cNvSpPr txBox="1"/>
            <p:nvPr/>
          </p:nvSpPr>
          <p:spPr>
            <a:xfrm>
              <a:off x="3779053" y="45161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A09E1517-D671-4D71-83F3-E7D0F94C05D7}"/>
                </a:ext>
              </a:extLst>
            </p:cNvPr>
            <p:cNvSpPr txBox="1"/>
            <p:nvPr/>
          </p:nvSpPr>
          <p:spPr>
            <a:xfrm>
              <a:off x="4125128" y="45161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867CDCA4-52B8-4226-BC13-1AA3CE95336C}"/>
                </a:ext>
              </a:extLst>
            </p:cNvPr>
            <p:cNvSpPr txBox="1"/>
            <p:nvPr/>
          </p:nvSpPr>
          <p:spPr>
            <a:xfrm>
              <a:off x="4385067" y="4620895"/>
              <a:ext cx="440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10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6E51E30C-B38A-4BC7-8F1D-6CE1E2BB4A41}"/>
                </a:ext>
              </a:extLst>
            </p:cNvPr>
            <p:cNvSpPr txBox="1"/>
            <p:nvPr/>
          </p:nvSpPr>
          <p:spPr>
            <a:xfrm>
              <a:off x="4770447" y="4525645"/>
              <a:ext cx="374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DF210CBC-EE74-4BEC-BBEE-9F3C399E7285}"/>
                </a:ext>
              </a:extLst>
            </p:cNvPr>
            <p:cNvSpPr txBox="1"/>
            <p:nvPr/>
          </p:nvSpPr>
          <p:spPr>
            <a:xfrm>
              <a:off x="5102249" y="4518819"/>
              <a:ext cx="416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BFABC6DC-B95C-4DC7-862B-D751D1BB1302}"/>
                </a:ext>
              </a:extLst>
            </p:cNvPr>
            <p:cNvSpPr txBox="1"/>
            <p:nvPr/>
          </p:nvSpPr>
          <p:spPr>
            <a:xfrm>
              <a:off x="5430033" y="4520230"/>
              <a:ext cx="46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264E003B-FB34-4196-AFA6-BB3B3D9C5675}"/>
                </a:ext>
              </a:extLst>
            </p:cNvPr>
            <p:cNvSpPr txBox="1"/>
            <p:nvPr/>
          </p:nvSpPr>
          <p:spPr>
            <a:xfrm>
              <a:off x="5817790" y="4518325"/>
              <a:ext cx="416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A43A12CD-C138-484B-873C-CA11F245AD1F}"/>
                </a:ext>
              </a:extLst>
            </p:cNvPr>
            <p:cNvSpPr txBox="1"/>
            <p:nvPr/>
          </p:nvSpPr>
          <p:spPr>
            <a:xfrm>
              <a:off x="6176566" y="4634865"/>
              <a:ext cx="416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15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BDCBF84-2D37-46F8-AC36-694CC583788B}"/>
                </a:ext>
              </a:extLst>
            </p:cNvPr>
            <p:cNvSpPr txBox="1"/>
            <p:nvPr/>
          </p:nvSpPr>
          <p:spPr>
            <a:xfrm>
              <a:off x="6521815" y="4527867"/>
              <a:ext cx="44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16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7D0D7930-ED42-4FFE-B4F7-2A6119649632}"/>
                </a:ext>
              </a:extLst>
            </p:cNvPr>
            <p:cNvSpPr txBox="1"/>
            <p:nvPr/>
          </p:nvSpPr>
          <p:spPr>
            <a:xfrm>
              <a:off x="6888947" y="4527867"/>
              <a:ext cx="415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17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7815C3A6-E0F5-4165-B25E-3176BEDDCE18}"/>
                </a:ext>
              </a:extLst>
            </p:cNvPr>
            <p:cNvSpPr txBox="1"/>
            <p:nvPr/>
          </p:nvSpPr>
          <p:spPr>
            <a:xfrm>
              <a:off x="7240950" y="4525485"/>
              <a:ext cx="44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EC7F7B4A-BA8A-4E49-8619-F67686BB75D4}"/>
                </a:ext>
              </a:extLst>
            </p:cNvPr>
            <p:cNvSpPr txBox="1"/>
            <p:nvPr/>
          </p:nvSpPr>
          <p:spPr>
            <a:xfrm>
              <a:off x="7599768" y="4527867"/>
              <a:ext cx="415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19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3F61B656-CFD5-45FD-8415-0A9ACF79E0BA}"/>
                </a:ext>
              </a:extLst>
            </p:cNvPr>
            <p:cNvSpPr txBox="1"/>
            <p:nvPr/>
          </p:nvSpPr>
          <p:spPr>
            <a:xfrm>
              <a:off x="7928814" y="4634865"/>
              <a:ext cx="477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20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3E732FA-6980-4E12-A09E-D2C24419A739}"/>
              </a:ext>
            </a:extLst>
          </p:cNvPr>
          <p:cNvSpPr txBox="1"/>
          <p:nvPr/>
        </p:nvSpPr>
        <p:spPr>
          <a:xfrm>
            <a:off x="3129408" y="1735171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There are four groups of 5.</a:t>
            </a:r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24EB16FF-0615-4FE5-8816-94A2CF1A9F0F}"/>
              </a:ext>
            </a:extLst>
          </p:cNvPr>
          <p:cNvGrpSpPr/>
          <p:nvPr/>
        </p:nvGrpSpPr>
        <p:grpSpPr>
          <a:xfrm>
            <a:off x="1334816" y="2239082"/>
            <a:ext cx="1089354" cy="867894"/>
            <a:chOff x="503610" y="2473911"/>
            <a:chExt cx="1614112" cy="1285972"/>
          </a:xfrm>
        </p:grpSpPr>
        <p:pic>
          <p:nvPicPr>
            <p:cNvPr id="67" name="Picture 66">
              <a:extLst>
                <a:ext uri="{FF2B5EF4-FFF2-40B4-BE49-F238E27FC236}">
                  <a16:creationId xmlns="" xmlns:a16="http://schemas.microsoft.com/office/drawing/2014/main" id="{4B17376C-3948-4296-85D9-423AD8347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2812">
              <a:off x="503610" y="2473911"/>
              <a:ext cx="935932" cy="1285971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A5693AF3-B5DA-4EA4-8BBB-F68EBF6B3C5A}"/>
                </a:ext>
              </a:extLst>
            </p:cNvPr>
            <p:cNvGrpSpPr/>
            <p:nvPr/>
          </p:nvGrpSpPr>
          <p:grpSpPr>
            <a:xfrm>
              <a:off x="686490" y="2473912"/>
              <a:ext cx="1431232" cy="1285971"/>
              <a:chOff x="686490" y="2473912"/>
              <a:chExt cx="1431232" cy="1285971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="" xmlns:a16="http://schemas.microsoft.com/office/drawing/2014/main" id="{A788D25A-FE40-4C87-8F5E-AD84257F2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68649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="" xmlns:a16="http://schemas.microsoft.com/office/drawing/2014/main" id="{68CF6908-43C8-47CA-A536-522E44C17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85413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="" xmlns:a16="http://schemas.microsoft.com/office/drawing/2014/main" id="{EAF73904-77DE-4E73-B73D-942E17902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02177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="" xmlns:a16="http://schemas.microsoft.com/office/drawing/2014/main" id="{830899E6-DC01-40F2-B376-7401A5B59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181790" y="2473912"/>
                <a:ext cx="935932" cy="1285971"/>
              </a:xfrm>
              <a:prstGeom prst="rect">
                <a:avLst/>
              </a:prstGeom>
            </p:spPr>
          </p:pic>
        </p:grp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827F179D-EB34-4542-B9DA-7ABB48234B19}"/>
              </a:ext>
            </a:extLst>
          </p:cNvPr>
          <p:cNvGrpSpPr/>
          <p:nvPr/>
        </p:nvGrpSpPr>
        <p:grpSpPr>
          <a:xfrm>
            <a:off x="844549" y="3354827"/>
            <a:ext cx="2045167" cy="1937310"/>
            <a:chOff x="844549" y="3354827"/>
            <a:chExt cx="2045167" cy="1937310"/>
          </a:xfrm>
        </p:grpSpPr>
        <p:sp>
          <p:nvSpPr>
            <p:cNvPr id="99" name="Arrow: Circular 98">
              <a:extLst>
                <a:ext uri="{FF2B5EF4-FFF2-40B4-BE49-F238E27FC236}">
                  <a16:creationId xmlns="" xmlns:a16="http://schemas.microsoft.com/office/drawing/2014/main" id="{3E0F01BD-0E98-4E5E-98DD-B09177C94485}"/>
                </a:ext>
              </a:extLst>
            </p:cNvPr>
            <p:cNvSpPr/>
            <p:nvPr/>
          </p:nvSpPr>
          <p:spPr>
            <a:xfrm>
              <a:off x="844549" y="3577593"/>
              <a:ext cx="2045167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0925045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D5891332-F95B-4D00-ACEF-00DC10984A91}"/>
                </a:ext>
              </a:extLst>
            </p:cNvPr>
            <p:cNvSpPr txBox="1"/>
            <p:nvPr/>
          </p:nvSpPr>
          <p:spPr>
            <a:xfrm>
              <a:off x="1659223" y="3354827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+5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0A7A34C2-227D-4A6C-9DD0-A2E76EDBBDE4}"/>
              </a:ext>
            </a:extLst>
          </p:cNvPr>
          <p:cNvGrpSpPr/>
          <p:nvPr/>
        </p:nvGrpSpPr>
        <p:grpSpPr>
          <a:xfrm>
            <a:off x="2688589" y="3310363"/>
            <a:ext cx="2026421" cy="1951294"/>
            <a:chOff x="2688589" y="3310363"/>
            <a:chExt cx="2026421" cy="1951294"/>
          </a:xfrm>
        </p:grpSpPr>
        <p:sp>
          <p:nvSpPr>
            <p:cNvPr id="100" name="Arrow: Circular 99">
              <a:extLst>
                <a:ext uri="{FF2B5EF4-FFF2-40B4-BE49-F238E27FC236}">
                  <a16:creationId xmlns="" xmlns:a16="http://schemas.microsoft.com/office/drawing/2014/main" id="{29655E87-C798-4563-91D2-F2DE3371E24A}"/>
                </a:ext>
              </a:extLst>
            </p:cNvPr>
            <p:cNvSpPr/>
            <p:nvPr/>
          </p:nvSpPr>
          <p:spPr>
            <a:xfrm>
              <a:off x="2688589" y="3547113"/>
              <a:ext cx="2026421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0925045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3CB53500-1258-44EA-95D7-A4206FF2038B}"/>
                </a:ext>
              </a:extLst>
            </p:cNvPr>
            <p:cNvSpPr txBox="1"/>
            <p:nvPr/>
          </p:nvSpPr>
          <p:spPr>
            <a:xfrm>
              <a:off x="3497366" y="331036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+5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A4262820-4703-4FD3-96E2-1EA266F8578E}"/>
              </a:ext>
            </a:extLst>
          </p:cNvPr>
          <p:cNvGrpSpPr/>
          <p:nvPr/>
        </p:nvGrpSpPr>
        <p:grpSpPr>
          <a:xfrm>
            <a:off x="4486909" y="3371323"/>
            <a:ext cx="2026421" cy="1882714"/>
            <a:chOff x="4486909" y="3371323"/>
            <a:chExt cx="2026421" cy="1882714"/>
          </a:xfrm>
        </p:grpSpPr>
        <p:sp>
          <p:nvSpPr>
            <p:cNvPr id="101" name="Arrow: Circular 100">
              <a:extLst>
                <a:ext uri="{FF2B5EF4-FFF2-40B4-BE49-F238E27FC236}">
                  <a16:creationId xmlns="" xmlns:a16="http://schemas.microsoft.com/office/drawing/2014/main" id="{FC9B0498-636E-4A26-A6CE-A914FD3BFEFF}"/>
                </a:ext>
              </a:extLst>
            </p:cNvPr>
            <p:cNvSpPr/>
            <p:nvPr/>
          </p:nvSpPr>
          <p:spPr>
            <a:xfrm>
              <a:off x="4486909" y="3539493"/>
              <a:ext cx="2026421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0925045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6BF2FF78-42EC-4A83-B82F-76EF0727DD82}"/>
                </a:ext>
              </a:extLst>
            </p:cNvPr>
            <p:cNvSpPr txBox="1"/>
            <p:nvPr/>
          </p:nvSpPr>
          <p:spPr>
            <a:xfrm>
              <a:off x="5272826" y="337132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+5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F086BA49-ACD8-4D8A-B977-2F4DBF9309F5}"/>
              </a:ext>
            </a:extLst>
          </p:cNvPr>
          <p:cNvGrpSpPr/>
          <p:nvPr/>
        </p:nvGrpSpPr>
        <p:grpSpPr>
          <a:xfrm>
            <a:off x="6291506" y="3371323"/>
            <a:ext cx="2026421" cy="1901431"/>
            <a:chOff x="6291506" y="3371323"/>
            <a:chExt cx="2026421" cy="1901431"/>
          </a:xfrm>
        </p:grpSpPr>
        <p:sp>
          <p:nvSpPr>
            <p:cNvPr id="102" name="Arrow: Circular 101">
              <a:extLst>
                <a:ext uri="{FF2B5EF4-FFF2-40B4-BE49-F238E27FC236}">
                  <a16:creationId xmlns="" xmlns:a16="http://schemas.microsoft.com/office/drawing/2014/main" id="{A026F0FD-079B-4B32-BC01-231F5B6839F5}"/>
                </a:ext>
              </a:extLst>
            </p:cNvPr>
            <p:cNvSpPr/>
            <p:nvPr/>
          </p:nvSpPr>
          <p:spPr>
            <a:xfrm rot="165833">
              <a:off x="6291506" y="3558210"/>
              <a:ext cx="2026421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0925045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6730F92D-0A75-4F49-BB36-5C14DBA63573}"/>
                </a:ext>
              </a:extLst>
            </p:cNvPr>
            <p:cNvSpPr txBox="1"/>
            <p:nvPr/>
          </p:nvSpPr>
          <p:spPr>
            <a:xfrm>
              <a:off x="7109246" y="337132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+5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7D215594-5FFE-4562-A6B5-8B9D78DA42E6}"/>
              </a:ext>
            </a:extLst>
          </p:cNvPr>
          <p:cNvGrpSpPr/>
          <p:nvPr/>
        </p:nvGrpSpPr>
        <p:grpSpPr>
          <a:xfrm>
            <a:off x="3178856" y="2261942"/>
            <a:ext cx="1089354" cy="867894"/>
            <a:chOff x="503610" y="2473911"/>
            <a:chExt cx="1614112" cy="1285972"/>
          </a:xfrm>
        </p:grpSpPr>
        <p:pic>
          <p:nvPicPr>
            <p:cNvPr id="112" name="Picture 111">
              <a:extLst>
                <a:ext uri="{FF2B5EF4-FFF2-40B4-BE49-F238E27FC236}">
                  <a16:creationId xmlns="" xmlns:a16="http://schemas.microsoft.com/office/drawing/2014/main" id="{7E6A3F34-89B6-496B-BC9B-418414FB3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2812">
              <a:off x="503610" y="2473911"/>
              <a:ext cx="935932" cy="1285971"/>
            </a:xfrm>
            <a:prstGeom prst="rect">
              <a:avLst/>
            </a:prstGeom>
          </p:spPr>
        </p:pic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9D7E67FB-0FA1-4F9E-AD56-C6548B8D4423}"/>
                </a:ext>
              </a:extLst>
            </p:cNvPr>
            <p:cNvGrpSpPr/>
            <p:nvPr/>
          </p:nvGrpSpPr>
          <p:grpSpPr>
            <a:xfrm>
              <a:off x="686490" y="2473912"/>
              <a:ext cx="1431232" cy="1285971"/>
              <a:chOff x="686490" y="2473912"/>
              <a:chExt cx="1431232" cy="1285971"/>
            </a:xfrm>
          </p:grpSpPr>
          <p:pic>
            <p:nvPicPr>
              <p:cNvPr id="114" name="Picture 113">
                <a:extLst>
                  <a:ext uri="{FF2B5EF4-FFF2-40B4-BE49-F238E27FC236}">
                    <a16:creationId xmlns="" xmlns:a16="http://schemas.microsoft.com/office/drawing/2014/main" id="{75727FC5-6EE6-4F4C-992A-0F0E8270A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68649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="" xmlns:a16="http://schemas.microsoft.com/office/drawing/2014/main" id="{709E559F-DBAF-4464-B582-515EB5D05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85413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="" xmlns:a16="http://schemas.microsoft.com/office/drawing/2014/main" id="{18F5D48B-3B7D-4AFA-B5C1-D91EB7EE9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02177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="" xmlns:a16="http://schemas.microsoft.com/office/drawing/2014/main" id="{A8127D2B-FFE8-4E0A-9DF2-6484AF320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181790" y="2473912"/>
                <a:ext cx="935932" cy="1285971"/>
              </a:xfrm>
              <a:prstGeom prst="rect">
                <a:avLst/>
              </a:prstGeom>
            </p:spPr>
          </p:pic>
        </p:grpSp>
      </p:grp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8D38B83F-BB59-439E-8930-292B0D5A0930}"/>
              </a:ext>
            </a:extLst>
          </p:cNvPr>
          <p:cNvGrpSpPr/>
          <p:nvPr/>
        </p:nvGrpSpPr>
        <p:grpSpPr>
          <a:xfrm>
            <a:off x="4946696" y="2269562"/>
            <a:ext cx="1089354" cy="867894"/>
            <a:chOff x="503610" y="2473911"/>
            <a:chExt cx="1614112" cy="1285972"/>
          </a:xfrm>
        </p:grpSpPr>
        <p:pic>
          <p:nvPicPr>
            <p:cNvPr id="119" name="Picture 118">
              <a:extLst>
                <a:ext uri="{FF2B5EF4-FFF2-40B4-BE49-F238E27FC236}">
                  <a16:creationId xmlns="" xmlns:a16="http://schemas.microsoft.com/office/drawing/2014/main" id="{875E2777-B171-4776-B1E0-1A8EE211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2812">
              <a:off x="503610" y="2473911"/>
              <a:ext cx="935932" cy="1285971"/>
            </a:xfrm>
            <a:prstGeom prst="rect">
              <a:avLst/>
            </a:prstGeom>
          </p:spPr>
        </p:pic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BDADC8C2-9ABD-44E0-93CE-DF36CE53FD24}"/>
                </a:ext>
              </a:extLst>
            </p:cNvPr>
            <p:cNvGrpSpPr/>
            <p:nvPr/>
          </p:nvGrpSpPr>
          <p:grpSpPr>
            <a:xfrm>
              <a:off x="686490" y="2473912"/>
              <a:ext cx="1431232" cy="1285971"/>
              <a:chOff x="686490" y="2473912"/>
              <a:chExt cx="1431232" cy="1285971"/>
            </a:xfrm>
          </p:grpSpPr>
          <p:pic>
            <p:nvPicPr>
              <p:cNvPr id="121" name="Picture 120">
                <a:extLst>
                  <a:ext uri="{FF2B5EF4-FFF2-40B4-BE49-F238E27FC236}">
                    <a16:creationId xmlns="" xmlns:a16="http://schemas.microsoft.com/office/drawing/2014/main" id="{F5D3C014-90B8-4E83-BFE1-B16A57E1C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68649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="" xmlns:a16="http://schemas.microsoft.com/office/drawing/2014/main" id="{E8830233-3DD9-4CD7-B07E-8FF4504E5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85413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="" xmlns:a16="http://schemas.microsoft.com/office/drawing/2014/main" id="{7EE0E20A-A8B7-46B0-8ED1-4AF39CA1E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02177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="" xmlns:a16="http://schemas.microsoft.com/office/drawing/2014/main" id="{3A2DB601-7261-4A51-94E0-95C516057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181790" y="2473912"/>
                <a:ext cx="935932" cy="1285971"/>
              </a:xfrm>
              <a:prstGeom prst="rect">
                <a:avLst/>
              </a:prstGeom>
            </p:spPr>
          </p:pic>
        </p:grp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4EBC3CCD-2D39-48E2-B29C-46B7DD49088A}"/>
              </a:ext>
            </a:extLst>
          </p:cNvPr>
          <p:cNvGrpSpPr/>
          <p:nvPr/>
        </p:nvGrpSpPr>
        <p:grpSpPr>
          <a:xfrm>
            <a:off x="6752636" y="2269562"/>
            <a:ext cx="1089354" cy="867894"/>
            <a:chOff x="503610" y="2473911"/>
            <a:chExt cx="1614112" cy="1285972"/>
          </a:xfrm>
        </p:grpSpPr>
        <p:pic>
          <p:nvPicPr>
            <p:cNvPr id="126" name="Picture 125">
              <a:extLst>
                <a:ext uri="{FF2B5EF4-FFF2-40B4-BE49-F238E27FC236}">
                  <a16:creationId xmlns="" xmlns:a16="http://schemas.microsoft.com/office/drawing/2014/main" id="{E2F2169F-9C29-41EA-B78F-83AD73C1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2812">
              <a:off x="503610" y="2473911"/>
              <a:ext cx="935932" cy="1285971"/>
            </a:xfrm>
            <a:prstGeom prst="rect">
              <a:avLst/>
            </a:prstGeom>
          </p:spPr>
        </p:pic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1687E6F6-96D8-47E8-B5D3-768C8A2ED6E9}"/>
                </a:ext>
              </a:extLst>
            </p:cNvPr>
            <p:cNvGrpSpPr/>
            <p:nvPr/>
          </p:nvGrpSpPr>
          <p:grpSpPr>
            <a:xfrm>
              <a:off x="686490" y="2473912"/>
              <a:ext cx="1431232" cy="1285971"/>
              <a:chOff x="686490" y="2473912"/>
              <a:chExt cx="1431232" cy="1285971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="" xmlns:a16="http://schemas.microsoft.com/office/drawing/2014/main" id="{32C83F33-0A46-4E7B-803C-0AD05860F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68649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="" xmlns:a16="http://schemas.microsoft.com/office/drawing/2014/main" id="{75962D92-DCCD-4BA6-B0A2-6725D9A92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85413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="" xmlns:a16="http://schemas.microsoft.com/office/drawing/2014/main" id="{83B31B67-96F9-4196-9E49-C1654ABCC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02177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="" xmlns:a16="http://schemas.microsoft.com/office/drawing/2014/main" id="{101D657A-70EB-41AB-8805-1884FB863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181790" y="2473912"/>
                <a:ext cx="935932" cy="1285971"/>
              </a:xfrm>
              <a:prstGeom prst="rect">
                <a:avLst/>
              </a:prstGeom>
            </p:spPr>
          </p:pic>
        </p:grpSp>
      </p:grp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F9E61406-EDA7-4243-AC13-3706A34D85CC}"/>
              </a:ext>
            </a:extLst>
          </p:cNvPr>
          <p:cNvSpPr txBox="1"/>
          <p:nvPr/>
        </p:nvSpPr>
        <p:spPr>
          <a:xfrm>
            <a:off x="5262523" y="1030267"/>
            <a:ext cx="10806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649C"/>
                </a:solidFill>
              </a:rPr>
              <a:t>20</a:t>
            </a:r>
            <a:endParaRPr lang="en-GB" b="1" dirty="0">
              <a:solidFill>
                <a:srgbClr val="006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3D1F347-4E86-4AB9-80BB-E0A1E8688B8E}"/>
              </a:ext>
            </a:extLst>
          </p:cNvPr>
          <p:cNvSpPr/>
          <p:nvPr/>
        </p:nvSpPr>
        <p:spPr>
          <a:xfrm>
            <a:off x="539750" y="1108055"/>
            <a:ext cx="806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 a PE lesson, a class of children is split into seven groups of three children. </a:t>
            </a:r>
            <a:r>
              <a:rPr lang="en-US" b="1" dirty="0"/>
              <a:t>How many children are there in the class?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62D5ED7-CF50-4A52-BBB6-8D719DA25562}"/>
              </a:ext>
            </a:extLst>
          </p:cNvPr>
          <p:cNvSpPr txBox="1"/>
          <p:nvPr/>
        </p:nvSpPr>
        <p:spPr>
          <a:xfrm>
            <a:off x="3550920" y="1843696"/>
            <a:ext cx="211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9B000"/>
                </a:solidFill>
              </a:rPr>
              <a:t>7 x 3 =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61F04D7-89DA-4560-BDDC-7B021CBA86F9}"/>
              </a:ext>
            </a:extLst>
          </p:cNvPr>
          <p:cNvGrpSpPr/>
          <p:nvPr/>
        </p:nvGrpSpPr>
        <p:grpSpPr>
          <a:xfrm>
            <a:off x="755650" y="4384165"/>
            <a:ext cx="7797552" cy="1113235"/>
            <a:chOff x="918378" y="3890962"/>
            <a:chExt cx="7797552" cy="1113235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3BCA45C2-1DF3-4677-8D35-2715E4BDD13D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00" y="3898106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49CCEE74-2A35-4B49-B972-CEF2F9E86F6C}"/>
                </a:ext>
              </a:extLst>
            </p:cNvPr>
            <p:cNvCxnSpPr>
              <a:cxnSpLocks/>
            </p:cNvCxnSpPr>
            <p:nvPr/>
          </p:nvCxnSpPr>
          <p:spPr>
            <a:xfrm>
              <a:off x="1388269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F0DA6796-5D6D-4841-91FD-E57AA18E7ECC}"/>
                </a:ext>
              </a:extLst>
            </p:cNvPr>
            <p:cNvCxnSpPr>
              <a:cxnSpLocks/>
            </p:cNvCxnSpPr>
            <p:nvPr/>
          </p:nvCxnSpPr>
          <p:spPr>
            <a:xfrm>
              <a:off x="1740694" y="4055268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8BCCC826-C1D9-44C6-AB63-ACEBA94640D6}"/>
                </a:ext>
              </a:extLst>
            </p:cNvPr>
            <p:cNvCxnSpPr>
              <a:cxnSpLocks/>
            </p:cNvCxnSpPr>
            <p:nvPr/>
          </p:nvCxnSpPr>
          <p:spPr>
            <a:xfrm>
              <a:off x="2102643" y="4055268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DED238-B8C7-49D6-ADBC-A12C44416CD2}"/>
                </a:ext>
              </a:extLst>
            </p:cNvPr>
            <p:cNvCxnSpPr>
              <a:cxnSpLocks/>
            </p:cNvCxnSpPr>
            <p:nvPr/>
          </p:nvCxnSpPr>
          <p:spPr>
            <a:xfrm>
              <a:off x="2462212" y="4050505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38BF4509-52D7-4EE2-AC8A-3B05767D4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14637" y="3890962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04F4E0EA-8321-4752-AE26-0B99A6AF784B}"/>
                </a:ext>
              </a:extLst>
            </p:cNvPr>
            <p:cNvCxnSpPr>
              <a:cxnSpLocks/>
            </p:cNvCxnSpPr>
            <p:nvPr/>
          </p:nvCxnSpPr>
          <p:spPr>
            <a:xfrm>
              <a:off x="3181350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454750F8-8DC8-4ACD-AB4F-6085C678A429}"/>
                </a:ext>
              </a:extLst>
            </p:cNvPr>
            <p:cNvCxnSpPr>
              <a:cxnSpLocks/>
            </p:cNvCxnSpPr>
            <p:nvPr/>
          </p:nvCxnSpPr>
          <p:spPr>
            <a:xfrm>
              <a:off x="3538538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7DA5FDAB-09EB-4F76-9AEB-3AD3BB0FCB5A}"/>
                </a:ext>
              </a:extLst>
            </p:cNvPr>
            <p:cNvCxnSpPr>
              <a:cxnSpLocks/>
            </p:cNvCxnSpPr>
            <p:nvPr/>
          </p:nvCxnSpPr>
          <p:spPr>
            <a:xfrm>
              <a:off x="3900488" y="4057650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AD61A1D-48CA-4510-B885-5A2C1057035D}"/>
                </a:ext>
              </a:extLst>
            </p:cNvPr>
            <p:cNvCxnSpPr>
              <a:cxnSpLocks/>
            </p:cNvCxnSpPr>
            <p:nvPr/>
          </p:nvCxnSpPr>
          <p:spPr>
            <a:xfrm>
              <a:off x="4248151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F8619EED-93D5-4156-939D-ABB9D387D3BE}"/>
                </a:ext>
              </a:extLst>
            </p:cNvPr>
            <p:cNvCxnSpPr>
              <a:cxnSpLocks/>
            </p:cNvCxnSpPr>
            <p:nvPr/>
          </p:nvCxnSpPr>
          <p:spPr>
            <a:xfrm>
              <a:off x="4969670" y="4071937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61D3BF9-AA71-4A2A-AABE-603A3EBD073B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3905250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C45D71B-9279-434A-8878-6642E34763C7}"/>
                </a:ext>
              </a:extLst>
            </p:cNvPr>
            <p:cNvCxnSpPr>
              <a:cxnSpLocks/>
            </p:cNvCxnSpPr>
            <p:nvPr/>
          </p:nvCxnSpPr>
          <p:spPr>
            <a:xfrm>
              <a:off x="5319714" y="4064793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08E1847E-04E5-478B-918E-B37B3AA23710}"/>
                </a:ext>
              </a:extLst>
            </p:cNvPr>
            <p:cNvCxnSpPr>
              <a:cxnSpLocks/>
            </p:cNvCxnSpPr>
            <p:nvPr/>
          </p:nvCxnSpPr>
          <p:spPr>
            <a:xfrm>
              <a:off x="5684045" y="4067174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3F614A92-4315-4A80-810F-49DB0CF0151B}"/>
                </a:ext>
              </a:extLst>
            </p:cNvPr>
            <p:cNvCxnSpPr>
              <a:cxnSpLocks/>
            </p:cNvCxnSpPr>
            <p:nvPr/>
          </p:nvCxnSpPr>
          <p:spPr>
            <a:xfrm>
              <a:off x="6038852" y="4067174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4F68D6FD-A51E-47E5-9642-75732593FB60}"/>
                </a:ext>
              </a:extLst>
            </p:cNvPr>
            <p:cNvCxnSpPr>
              <a:cxnSpLocks/>
            </p:cNvCxnSpPr>
            <p:nvPr/>
          </p:nvCxnSpPr>
          <p:spPr>
            <a:xfrm>
              <a:off x="6391275" y="3895725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EE7938C-69FF-4301-8C73-93780B46474A}"/>
                </a:ext>
              </a:extLst>
            </p:cNvPr>
            <p:cNvCxnSpPr>
              <a:cxnSpLocks/>
            </p:cNvCxnSpPr>
            <p:nvPr/>
          </p:nvCxnSpPr>
          <p:spPr>
            <a:xfrm>
              <a:off x="6753227" y="407193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E2117B6-3804-4652-86D0-521EFB5ADB95}"/>
                </a:ext>
              </a:extLst>
            </p:cNvPr>
            <p:cNvCxnSpPr>
              <a:cxnSpLocks/>
            </p:cNvCxnSpPr>
            <p:nvPr/>
          </p:nvCxnSpPr>
          <p:spPr>
            <a:xfrm>
              <a:off x="7112795" y="407193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C6590388-326B-446E-8859-66BFB6ED4A99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2" y="4064792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6EA1C1A-958D-4A18-A1C6-292175CF7270}"/>
                </a:ext>
              </a:extLst>
            </p:cNvPr>
            <p:cNvCxnSpPr>
              <a:cxnSpLocks/>
            </p:cNvCxnSpPr>
            <p:nvPr/>
          </p:nvCxnSpPr>
          <p:spPr>
            <a:xfrm>
              <a:off x="7822408" y="407193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71E3DA21-2958-4D17-AD8F-4D3701B5DAF8}"/>
                </a:ext>
              </a:extLst>
            </p:cNvPr>
            <p:cNvCxnSpPr>
              <a:cxnSpLocks/>
            </p:cNvCxnSpPr>
            <p:nvPr/>
          </p:nvCxnSpPr>
          <p:spPr>
            <a:xfrm>
              <a:off x="8186738" y="3895725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6114260D-AC83-4A34-85C6-7B998846E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700" y="4296965"/>
              <a:ext cx="7471888" cy="95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7983A5A-9B4C-4FF2-998E-8C82F73C19E3}"/>
                </a:ext>
              </a:extLst>
            </p:cNvPr>
            <p:cNvSpPr txBox="1"/>
            <p:nvPr/>
          </p:nvSpPr>
          <p:spPr>
            <a:xfrm>
              <a:off x="918378" y="46177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352C66F-EFBE-4C74-9068-3CE0A17571C4}"/>
                </a:ext>
              </a:extLst>
            </p:cNvPr>
            <p:cNvSpPr txBox="1"/>
            <p:nvPr/>
          </p:nvSpPr>
          <p:spPr>
            <a:xfrm>
              <a:off x="1277153" y="454469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9DF639E-A4C5-473A-BD2D-C869B6CD6D98}"/>
                </a:ext>
              </a:extLst>
            </p:cNvPr>
            <p:cNvSpPr txBox="1"/>
            <p:nvPr/>
          </p:nvSpPr>
          <p:spPr>
            <a:xfrm>
              <a:off x="1626403" y="453834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DF6B92E-2FFC-4C5E-9A6F-DB95F23DD73F}"/>
                </a:ext>
              </a:extLst>
            </p:cNvPr>
            <p:cNvSpPr txBox="1"/>
            <p:nvPr/>
          </p:nvSpPr>
          <p:spPr>
            <a:xfrm>
              <a:off x="1991528" y="45288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E8CFCBE-048A-4405-A543-C44B82E6F495}"/>
                </a:ext>
              </a:extLst>
            </p:cNvPr>
            <p:cNvSpPr txBox="1"/>
            <p:nvPr/>
          </p:nvSpPr>
          <p:spPr>
            <a:xfrm>
              <a:off x="2356653" y="45161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EA75098-234D-4313-8304-BDDDEA2A41E4}"/>
                </a:ext>
              </a:extLst>
            </p:cNvPr>
            <p:cNvSpPr txBox="1"/>
            <p:nvPr/>
          </p:nvSpPr>
          <p:spPr>
            <a:xfrm>
              <a:off x="2699553" y="462089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6129D1F-0648-40A0-BE5F-C73C10F39908}"/>
                </a:ext>
              </a:extLst>
            </p:cNvPr>
            <p:cNvSpPr txBox="1"/>
            <p:nvPr/>
          </p:nvSpPr>
          <p:spPr>
            <a:xfrm>
              <a:off x="3064678" y="452564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58EFB2D-ECDC-4023-8E95-48568E56E59A}"/>
                </a:ext>
              </a:extLst>
            </p:cNvPr>
            <p:cNvSpPr txBox="1"/>
            <p:nvPr/>
          </p:nvSpPr>
          <p:spPr>
            <a:xfrm>
              <a:off x="3417103" y="451294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093A3C9C-F49F-404D-A957-AD2FFB7EF092}"/>
                </a:ext>
              </a:extLst>
            </p:cNvPr>
            <p:cNvSpPr txBox="1"/>
            <p:nvPr/>
          </p:nvSpPr>
          <p:spPr>
            <a:xfrm>
              <a:off x="3779053" y="45161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1A971676-AB19-401C-AA2A-7E07B6EC4599}"/>
                </a:ext>
              </a:extLst>
            </p:cNvPr>
            <p:cNvSpPr txBox="1"/>
            <p:nvPr/>
          </p:nvSpPr>
          <p:spPr>
            <a:xfrm>
              <a:off x="4125128" y="45161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9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A2871699-DD72-41F9-8CA4-76FE5F825E2A}"/>
                </a:ext>
              </a:extLst>
            </p:cNvPr>
            <p:cNvSpPr txBox="1"/>
            <p:nvPr/>
          </p:nvSpPr>
          <p:spPr>
            <a:xfrm>
              <a:off x="4385067" y="4620895"/>
              <a:ext cx="440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9A9D3A87-9118-47F3-9F64-D261FD2B3AD5}"/>
                </a:ext>
              </a:extLst>
            </p:cNvPr>
            <p:cNvSpPr txBox="1"/>
            <p:nvPr/>
          </p:nvSpPr>
          <p:spPr>
            <a:xfrm>
              <a:off x="4770447" y="4525645"/>
              <a:ext cx="374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2E0F11D-4499-48A5-8DB3-93ADDC3C3220}"/>
                </a:ext>
              </a:extLst>
            </p:cNvPr>
            <p:cNvSpPr txBox="1"/>
            <p:nvPr/>
          </p:nvSpPr>
          <p:spPr>
            <a:xfrm>
              <a:off x="5102249" y="4518819"/>
              <a:ext cx="416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C69DE173-A8BE-4527-A893-35D5B083987F}"/>
                </a:ext>
              </a:extLst>
            </p:cNvPr>
            <p:cNvSpPr txBox="1"/>
            <p:nvPr/>
          </p:nvSpPr>
          <p:spPr>
            <a:xfrm>
              <a:off x="5430033" y="4520230"/>
              <a:ext cx="46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A1419F6-2ED2-4C3A-9865-A1B4066402AD}"/>
                </a:ext>
              </a:extLst>
            </p:cNvPr>
            <p:cNvSpPr txBox="1"/>
            <p:nvPr/>
          </p:nvSpPr>
          <p:spPr>
            <a:xfrm>
              <a:off x="5817790" y="4518325"/>
              <a:ext cx="416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FBDF254-5AB2-449D-B27B-858D6A7082CB}"/>
                </a:ext>
              </a:extLst>
            </p:cNvPr>
            <p:cNvSpPr txBox="1"/>
            <p:nvPr/>
          </p:nvSpPr>
          <p:spPr>
            <a:xfrm>
              <a:off x="6176566" y="4634865"/>
              <a:ext cx="416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15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714B116B-4692-4C30-A56C-B33D26FA1718}"/>
                </a:ext>
              </a:extLst>
            </p:cNvPr>
            <p:cNvSpPr txBox="1"/>
            <p:nvPr/>
          </p:nvSpPr>
          <p:spPr>
            <a:xfrm>
              <a:off x="6521815" y="4527867"/>
              <a:ext cx="44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47AEE68F-09FC-460E-9123-6D20C88C21C5}"/>
                </a:ext>
              </a:extLst>
            </p:cNvPr>
            <p:cNvSpPr txBox="1"/>
            <p:nvPr/>
          </p:nvSpPr>
          <p:spPr>
            <a:xfrm>
              <a:off x="6888947" y="4527867"/>
              <a:ext cx="415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F48B7C5E-5D40-4A0E-878C-6C984A0E1EDC}"/>
                </a:ext>
              </a:extLst>
            </p:cNvPr>
            <p:cNvSpPr txBox="1"/>
            <p:nvPr/>
          </p:nvSpPr>
          <p:spPr>
            <a:xfrm>
              <a:off x="7240950" y="4525485"/>
              <a:ext cx="44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27943587-548F-48C1-96F0-9FD9A98908A0}"/>
                </a:ext>
              </a:extLst>
            </p:cNvPr>
            <p:cNvSpPr txBox="1"/>
            <p:nvPr/>
          </p:nvSpPr>
          <p:spPr>
            <a:xfrm>
              <a:off x="7599768" y="4527867"/>
              <a:ext cx="415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19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4A63A700-4ADB-4867-A1DD-1FA430077C7E}"/>
                </a:ext>
              </a:extLst>
            </p:cNvPr>
            <p:cNvSpPr txBox="1"/>
            <p:nvPr/>
          </p:nvSpPr>
          <p:spPr>
            <a:xfrm>
              <a:off x="7928814" y="4634865"/>
              <a:ext cx="477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20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CE227DDE-1A4E-4837-BD39-6DFB96C3916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588" y="406431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9080AA2-5CF4-4EE1-BBBC-CA8C41FC33EF}"/>
                </a:ext>
              </a:extLst>
            </p:cNvPr>
            <p:cNvSpPr txBox="1"/>
            <p:nvPr/>
          </p:nvSpPr>
          <p:spPr>
            <a:xfrm>
              <a:off x="8300808" y="4520247"/>
              <a:ext cx="415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7940848F-2736-46E1-BA98-FDE11E47631F}"/>
              </a:ext>
            </a:extLst>
          </p:cNvPr>
          <p:cNvGrpSpPr/>
          <p:nvPr/>
        </p:nvGrpSpPr>
        <p:grpSpPr>
          <a:xfrm>
            <a:off x="730016" y="3520441"/>
            <a:ext cx="1314501" cy="1702124"/>
            <a:chOff x="855992" y="3354827"/>
            <a:chExt cx="2045167" cy="1944564"/>
          </a:xfrm>
        </p:grpSpPr>
        <p:sp>
          <p:nvSpPr>
            <p:cNvPr id="54" name="Arrow: Circular 53">
              <a:extLst>
                <a:ext uri="{FF2B5EF4-FFF2-40B4-BE49-F238E27FC236}">
                  <a16:creationId xmlns="" xmlns:a16="http://schemas.microsoft.com/office/drawing/2014/main" id="{1C7F57DF-E99C-4E52-B48F-490714F81A3F}"/>
                </a:ext>
              </a:extLst>
            </p:cNvPr>
            <p:cNvSpPr/>
            <p:nvPr/>
          </p:nvSpPr>
          <p:spPr>
            <a:xfrm>
              <a:off x="855992" y="3584847"/>
              <a:ext cx="2045167" cy="1714544"/>
            </a:xfrm>
            <a:prstGeom prst="circularArrow">
              <a:avLst>
                <a:gd name="adj1" fmla="val 3721"/>
                <a:gd name="adj2" fmla="val 827944"/>
                <a:gd name="adj3" fmla="val 20876121"/>
                <a:gd name="adj4" fmla="val 11718731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E8719B5A-8327-43CF-8123-4240CFBC0A06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31844FED-FC83-4C9C-94F4-EE088F72F4DA}"/>
              </a:ext>
            </a:extLst>
          </p:cNvPr>
          <p:cNvGrpSpPr/>
          <p:nvPr/>
        </p:nvGrpSpPr>
        <p:grpSpPr>
          <a:xfrm>
            <a:off x="1819676" y="3528061"/>
            <a:ext cx="1314501" cy="1702124"/>
            <a:chOff x="855992" y="3354827"/>
            <a:chExt cx="2045167" cy="1944564"/>
          </a:xfrm>
        </p:grpSpPr>
        <p:sp>
          <p:nvSpPr>
            <p:cNvPr id="57" name="Arrow: Circular 56">
              <a:extLst>
                <a:ext uri="{FF2B5EF4-FFF2-40B4-BE49-F238E27FC236}">
                  <a16:creationId xmlns="" xmlns:a16="http://schemas.microsoft.com/office/drawing/2014/main" id="{AB2F45EF-4D18-4290-AA9F-76730AE30ECD}"/>
                </a:ext>
              </a:extLst>
            </p:cNvPr>
            <p:cNvSpPr/>
            <p:nvPr/>
          </p:nvSpPr>
          <p:spPr>
            <a:xfrm>
              <a:off x="855992" y="3584847"/>
              <a:ext cx="2045167" cy="1714544"/>
            </a:xfrm>
            <a:prstGeom prst="circularArrow">
              <a:avLst>
                <a:gd name="adj1" fmla="val 3721"/>
                <a:gd name="adj2" fmla="val 827944"/>
                <a:gd name="adj3" fmla="val 20876121"/>
                <a:gd name="adj4" fmla="val 11718731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4D6F6389-489D-4827-B03E-1192FF9D8A19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23DA6C3A-6E81-4C77-B8E0-B50E074418EC}"/>
              </a:ext>
            </a:extLst>
          </p:cNvPr>
          <p:cNvGrpSpPr/>
          <p:nvPr/>
        </p:nvGrpSpPr>
        <p:grpSpPr>
          <a:xfrm>
            <a:off x="2909336" y="3512821"/>
            <a:ext cx="1314501" cy="1702124"/>
            <a:chOff x="855992" y="3354827"/>
            <a:chExt cx="2045167" cy="1944564"/>
          </a:xfrm>
        </p:grpSpPr>
        <p:sp>
          <p:nvSpPr>
            <p:cNvPr id="60" name="Arrow: Circular 59">
              <a:extLst>
                <a:ext uri="{FF2B5EF4-FFF2-40B4-BE49-F238E27FC236}">
                  <a16:creationId xmlns="" xmlns:a16="http://schemas.microsoft.com/office/drawing/2014/main" id="{1F1012E2-1EF6-4829-83F4-62E08514AFCE}"/>
                </a:ext>
              </a:extLst>
            </p:cNvPr>
            <p:cNvSpPr/>
            <p:nvPr/>
          </p:nvSpPr>
          <p:spPr>
            <a:xfrm>
              <a:off x="855992" y="3584847"/>
              <a:ext cx="2045167" cy="1714544"/>
            </a:xfrm>
            <a:prstGeom prst="circularArrow">
              <a:avLst>
                <a:gd name="adj1" fmla="val 3721"/>
                <a:gd name="adj2" fmla="val 827944"/>
                <a:gd name="adj3" fmla="val 20876121"/>
                <a:gd name="adj4" fmla="val 11718731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40E9A3CE-DDB2-43E1-909D-03A4B2420339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8F576070-B846-4325-BBE0-3E2B2B888BF1}"/>
              </a:ext>
            </a:extLst>
          </p:cNvPr>
          <p:cNvGrpSpPr/>
          <p:nvPr/>
        </p:nvGrpSpPr>
        <p:grpSpPr>
          <a:xfrm>
            <a:off x="3983756" y="3505201"/>
            <a:ext cx="1314501" cy="1702124"/>
            <a:chOff x="855992" y="3354827"/>
            <a:chExt cx="2045167" cy="1944564"/>
          </a:xfrm>
        </p:grpSpPr>
        <p:sp>
          <p:nvSpPr>
            <p:cNvPr id="63" name="Arrow: Circular 62">
              <a:extLst>
                <a:ext uri="{FF2B5EF4-FFF2-40B4-BE49-F238E27FC236}">
                  <a16:creationId xmlns="" xmlns:a16="http://schemas.microsoft.com/office/drawing/2014/main" id="{70DE5536-92E7-408A-A2B4-87A2F8714736}"/>
                </a:ext>
              </a:extLst>
            </p:cNvPr>
            <p:cNvSpPr/>
            <p:nvPr/>
          </p:nvSpPr>
          <p:spPr>
            <a:xfrm>
              <a:off x="855992" y="3584847"/>
              <a:ext cx="2045167" cy="1714544"/>
            </a:xfrm>
            <a:prstGeom prst="circularArrow">
              <a:avLst>
                <a:gd name="adj1" fmla="val 3721"/>
                <a:gd name="adj2" fmla="val 827944"/>
                <a:gd name="adj3" fmla="val 20876121"/>
                <a:gd name="adj4" fmla="val 11718731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CD1C1263-CE20-4120-AF5D-47F2F2205186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41E0579D-3721-4A06-A19A-48F441C202C4}"/>
              </a:ext>
            </a:extLst>
          </p:cNvPr>
          <p:cNvGrpSpPr/>
          <p:nvPr/>
        </p:nvGrpSpPr>
        <p:grpSpPr>
          <a:xfrm>
            <a:off x="5080824" y="3488691"/>
            <a:ext cx="1314501" cy="1724819"/>
            <a:chOff x="878877" y="3354827"/>
            <a:chExt cx="2045167" cy="1970491"/>
          </a:xfrm>
        </p:grpSpPr>
        <p:sp>
          <p:nvSpPr>
            <p:cNvPr id="66" name="Arrow: Circular 65">
              <a:extLst>
                <a:ext uri="{FF2B5EF4-FFF2-40B4-BE49-F238E27FC236}">
                  <a16:creationId xmlns="" xmlns:a16="http://schemas.microsoft.com/office/drawing/2014/main" id="{308CE3F0-4B0D-44DA-BCDD-4042193715A6}"/>
                </a:ext>
              </a:extLst>
            </p:cNvPr>
            <p:cNvSpPr/>
            <p:nvPr/>
          </p:nvSpPr>
          <p:spPr>
            <a:xfrm rot="20832807">
              <a:off x="878877" y="3610774"/>
              <a:ext cx="2045167" cy="1714544"/>
            </a:xfrm>
            <a:prstGeom prst="circularArrow">
              <a:avLst>
                <a:gd name="adj1" fmla="val 3721"/>
                <a:gd name="adj2" fmla="val 729281"/>
                <a:gd name="adj3" fmla="val 20876121"/>
                <a:gd name="adj4" fmla="val 12788350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2128BF01-80D8-4748-827A-F356E158C9CE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53A45061-AECC-48B7-9F45-ECC54C25CF65}"/>
              </a:ext>
            </a:extLst>
          </p:cNvPr>
          <p:cNvGrpSpPr/>
          <p:nvPr/>
        </p:nvGrpSpPr>
        <p:grpSpPr>
          <a:xfrm>
            <a:off x="6102116" y="3497581"/>
            <a:ext cx="1314501" cy="1702124"/>
            <a:chOff x="855992" y="3354827"/>
            <a:chExt cx="2045167" cy="1944564"/>
          </a:xfrm>
        </p:grpSpPr>
        <p:sp>
          <p:nvSpPr>
            <p:cNvPr id="69" name="Arrow: Circular 68">
              <a:extLst>
                <a:ext uri="{FF2B5EF4-FFF2-40B4-BE49-F238E27FC236}">
                  <a16:creationId xmlns="" xmlns:a16="http://schemas.microsoft.com/office/drawing/2014/main" id="{DB603B54-7011-4915-B90D-EFDC63023E11}"/>
                </a:ext>
              </a:extLst>
            </p:cNvPr>
            <p:cNvSpPr/>
            <p:nvPr/>
          </p:nvSpPr>
          <p:spPr>
            <a:xfrm>
              <a:off x="855992" y="3584847"/>
              <a:ext cx="2045167" cy="1714544"/>
            </a:xfrm>
            <a:prstGeom prst="circularArrow">
              <a:avLst>
                <a:gd name="adj1" fmla="val 3721"/>
                <a:gd name="adj2" fmla="val 827944"/>
                <a:gd name="adj3" fmla="val 20876121"/>
                <a:gd name="adj4" fmla="val 12614654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8C51B177-1FD4-45D3-BA37-0455BB5193CD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BC486955-CEBD-4112-AE48-1380CF9D8DD8}"/>
              </a:ext>
            </a:extLst>
          </p:cNvPr>
          <p:cNvGrpSpPr/>
          <p:nvPr/>
        </p:nvGrpSpPr>
        <p:grpSpPr>
          <a:xfrm>
            <a:off x="7168916" y="3489961"/>
            <a:ext cx="1314501" cy="1702124"/>
            <a:chOff x="855992" y="3354827"/>
            <a:chExt cx="2045167" cy="1944564"/>
          </a:xfrm>
        </p:grpSpPr>
        <p:sp>
          <p:nvSpPr>
            <p:cNvPr id="73" name="Arrow: Circular 72">
              <a:extLst>
                <a:ext uri="{FF2B5EF4-FFF2-40B4-BE49-F238E27FC236}">
                  <a16:creationId xmlns="" xmlns:a16="http://schemas.microsoft.com/office/drawing/2014/main" id="{A638AF46-1093-4C4C-96B6-9C6D58363BD8}"/>
                </a:ext>
              </a:extLst>
            </p:cNvPr>
            <p:cNvSpPr/>
            <p:nvPr/>
          </p:nvSpPr>
          <p:spPr>
            <a:xfrm>
              <a:off x="855992" y="3584847"/>
              <a:ext cx="2045167" cy="1714544"/>
            </a:xfrm>
            <a:prstGeom prst="circularArrow">
              <a:avLst>
                <a:gd name="adj1" fmla="val 3721"/>
                <a:gd name="adj2" fmla="val 827944"/>
                <a:gd name="adj3" fmla="val 20876121"/>
                <a:gd name="adj4" fmla="val 12068166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4D281B7C-74FA-41FD-8766-BF6DEEFA83EA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48B060A1-3B2A-42D3-8BC4-DB3119FE64A3}"/>
              </a:ext>
            </a:extLst>
          </p:cNvPr>
          <p:cNvSpPr txBox="1"/>
          <p:nvPr/>
        </p:nvSpPr>
        <p:spPr>
          <a:xfrm>
            <a:off x="5189723" y="1851569"/>
            <a:ext cx="10806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649C"/>
                </a:solidFill>
              </a:rPr>
              <a:t>21</a:t>
            </a:r>
            <a:endParaRPr lang="en-GB" b="1" dirty="0">
              <a:solidFill>
                <a:srgbClr val="00649C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4A88D0C4-DDB9-485E-922A-9316DC6E2195}"/>
              </a:ext>
            </a:extLst>
          </p:cNvPr>
          <p:cNvGrpSpPr/>
          <p:nvPr/>
        </p:nvGrpSpPr>
        <p:grpSpPr>
          <a:xfrm>
            <a:off x="996286" y="2702797"/>
            <a:ext cx="801361" cy="719653"/>
            <a:chOff x="863590" y="2323310"/>
            <a:chExt cx="801361" cy="719653"/>
          </a:xfrm>
        </p:grpSpPr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5446A91B-B8D1-4E36-AD9A-648815120D11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E06C8FC7-DD1D-47D6-B6AA-6D0C16CF3A75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518C95AB-6EBD-4688-B046-FE42DCF1CE46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5B44C873-0417-4EE6-B83E-211B037CECC7}"/>
              </a:ext>
            </a:extLst>
          </p:cNvPr>
          <p:cNvGrpSpPr/>
          <p:nvPr/>
        </p:nvGrpSpPr>
        <p:grpSpPr>
          <a:xfrm>
            <a:off x="2085946" y="2695177"/>
            <a:ext cx="801361" cy="719653"/>
            <a:chOff x="863590" y="2323310"/>
            <a:chExt cx="801361" cy="719653"/>
          </a:xfrm>
        </p:grpSpPr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9C09EA96-91C5-4B4C-9407-8C5B08DDCE89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A5F2D298-B1DE-4524-A94B-200C7B4DB00D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FF1BF781-EA82-4B58-8B85-EFE826459DFF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20217C16-537E-438F-83ED-3D291E6F4E24}"/>
              </a:ext>
            </a:extLst>
          </p:cNvPr>
          <p:cNvGrpSpPr/>
          <p:nvPr/>
        </p:nvGrpSpPr>
        <p:grpSpPr>
          <a:xfrm>
            <a:off x="3213706" y="2679937"/>
            <a:ext cx="801361" cy="719653"/>
            <a:chOff x="863590" y="2323310"/>
            <a:chExt cx="801361" cy="719653"/>
          </a:xfrm>
        </p:grpSpPr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E39AB9B3-5136-409A-98A5-9E809B49970B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5BAFB111-62CE-4F1D-A171-6823B5B1413B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D5B4E816-454C-401D-A525-7299989320BD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B1AB49ED-FFF2-49DF-8BB4-500439C0204D}"/>
              </a:ext>
            </a:extLst>
          </p:cNvPr>
          <p:cNvGrpSpPr/>
          <p:nvPr/>
        </p:nvGrpSpPr>
        <p:grpSpPr>
          <a:xfrm>
            <a:off x="4295746" y="2672317"/>
            <a:ext cx="801361" cy="719653"/>
            <a:chOff x="863590" y="2323310"/>
            <a:chExt cx="801361" cy="719653"/>
          </a:xfrm>
        </p:grpSpPr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4E5312D8-9FE6-40DB-AF36-EF8D30820216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126FB5DD-DAB5-4F7D-86AE-FA4D345001F5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A04BF9A9-C8FC-442A-A5D9-D7F009F0FCB5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19521C29-A7D9-44FE-9892-449636080236}"/>
              </a:ext>
            </a:extLst>
          </p:cNvPr>
          <p:cNvGrpSpPr/>
          <p:nvPr/>
        </p:nvGrpSpPr>
        <p:grpSpPr>
          <a:xfrm>
            <a:off x="5339686" y="2672317"/>
            <a:ext cx="801361" cy="719653"/>
            <a:chOff x="863590" y="2323310"/>
            <a:chExt cx="801361" cy="719653"/>
          </a:xfrm>
        </p:grpSpPr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F93D9BD3-FCA6-4E0D-B978-8171E2ADCA05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6DEE2ADD-9D64-4A61-937C-BE41176903C9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EF1EF2B4-8767-43A7-B920-5D37B7C901CA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8319721A-87AF-4E11-8BF8-EEFB885BB058}"/>
              </a:ext>
            </a:extLst>
          </p:cNvPr>
          <p:cNvGrpSpPr/>
          <p:nvPr/>
        </p:nvGrpSpPr>
        <p:grpSpPr>
          <a:xfrm>
            <a:off x="6406486" y="2664697"/>
            <a:ext cx="801361" cy="719653"/>
            <a:chOff x="863590" y="2323310"/>
            <a:chExt cx="801361" cy="719653"/>
          </a:xfrm>
        </p:grpSpPr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0E4AF267-37FE-4CBC-A577-34CC1F0570B1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02824151-DB3F-43F0-A076-12FDBDA417C7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="" xmlns:a16="http://schemas.microsoft.com/office/drawing/2014/main" id="{D249057B-9644-4206-BE78-C4457D387A62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7882FC23-217A-4146-92D8-D7C932A07B72}"/>
              </a:ext>
            </a:extLst>
          </p:cNvPr>
          <p:cNvGrpSpPr/>
          <p:nvPr/>
        </p:nvGrpSpPr>
        <p:grpSpPr>
          <a:xfrm>
            <a:off x="7473286" y="2679937"/>
            <a:ext cx="801361" cy="719653"/>
            <a:chOff x="863590" y="2323310"/>
            <a:chExt cx="801361" cy="719653"/>
          </a:xfrm>
        </p:grpSpPr>
        <p:sp>
          <p:nvSpPr>
            <p:cNvPr id="101" name="Oval 100">
              <a:extLst>
                <a:ext uri="{FF2B5EF4-FFF2-40B4-BE49-F238E27FC236}">
                  <a16:creationId xmlns="" xmlns:a16="http://schemas.microsoft.com/office/drawing/2014/main" id="{43574A44-BC38-42A4-8B70-5093287C8846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="" xmlns:a16="http://schemas.microsoft.com/office/drawing/2014/main" id="{1F7A0BEC-ACE8-4346-9C27-EB1324AF6504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="" xmlns:a16="http://schemas.microsoft.com/office/drawing/2014/main" id="{4A3E564C-81C6-4644-A743-E9C37A0912F8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638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901DC3-16FD-4861-889F-D41DDEDD9185}"/>
              </a:ext>
            </a:extLst>
          </p:cNvPr>
          <p:cNvSpPr txBox="1"/>
          <p:nvPr/>
        </p:nvSpPr>
        <p:spPr>
          <a:xfrm>
            <a:off x="3364778" y="1210718"/>
            <a:ext cx="2414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9B000"/>
                </a:solidFill>
              </a:rPr>
              <a:t>6 x 10 =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498828-F64B-45A8-AC19-183E68FB5EB7}"/>
              </a:ext>
            </a:extLst>
          </p:cNvPr>
          <p:cNvSpPr/>
          <p:nvPr/>
        </p:nvSpPr>
        <p:spPr>
          <a:xfrm>
            <a:off x="539750" y="2079223"/>
            <a:ext cx="806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How would you represent this equation on a number line?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76A14661-92C4-4D61-9DD7-3EC37BB92F57}"/>
              </a:ext>
            </a:extLst>
          </p:cNvPr>
          <p:cNvGrpSpPr/>
          <p:nvPr/>
        </p:nvGrpSpPr>
        <p:grpSpPr>
          <a:xfrm>
            <a:off x="539751" y="3816667"/>
            <a:ext cx="8064499" cy="1152764"/>
            <a:chOff x="600742" y="4449888"/>
            <a:chExt cx="8064499" cy="1152764"/>
          </a:xfrm>
        </p:grpSpPr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3B2BF482-2553-44D4-9562-14C4D62BCE31}"/>
                </a:ext>
              </a:extLst>
            </p:cNvPr>
            <p:cNvGrpSpPr/>
            <p:nvPr/>
          </p:nvGrpSpPr>
          <p:grpSpPr>
            <a:xfrm>
              <a:off x="755650" y="4449888"/>
              <a:ext cx="7632700" cy="792957"/>
              <a:chOff x="755650" y="4449888"/>
              <a:chExt cx="4586464" cy="79295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AB5C4722-F259-4E5A-8D1F-4C74401333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2024" y="4626100"/>
                <a:ext cx="0" cy="4833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AF84851D-8E48-4BDD-8B31-24BF88ABC2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690" y="4459413"/>
                <a:ext cx="0" cy="7834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4A5A3A8C-5E09-42F8-B342-F0A3A5365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5873" y="4618956"/>
                <a:ext cx="0" cy="4833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3036625F-44FB-4CC9-8638-D860418B91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0083" y="4621337"/>
                <a:ext cx="0" cy="4833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516CC3BE-58B4-4A57-A11F-CB9C06B05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4054" y="4621337"/>
                <a:ext cx="0" cy="4833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B14FD795-5285-44A9-9D24-1D2055D22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959" y="4449888"/>
                <a:ext cx="0" cy="7834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571ED3AA-4CC6-44E7-9E69-1BB6D9A8DB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2114" y="4626099"/>
                <a:ext cx="0" cy="4833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056127F9-D225-4B4C-9C0F-2119162AC4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650" y="4860652"/>
                <a:ext cx="45864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5437B617-C168-45CD-BB08-5FD2931A451B}"/>
                </a:ext>
              </a:extLst>
            </p:cNvPr>
            <p:cNvSpPr txBox="1"/>
            <p:nvPr/>
          </p:nvSpPr>
          <p:spPr>
            <a:xfrm>
              <a:off x="600742" y="5233320"/>
              <a:ext cx="806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0                10                20               30               40              50               60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20682705-C659-4CDD-BA22-172EE1720F5B}"/>
              </a:ext>
            </a:extLst>
          </p:cNvPr>
          <p:cNvGrpSpPr/>
          <p:nvPr/>
        </p:nvGrpSpPr>
        <p:grpSpPr>
          <a:xfrm>
            <a:off x="539750" y="2889660"/>
            <a:ext cx="1616679" cy="1933324"/>
            <a:chOff x="844549" y="3358813"/>
            <a:chExt cx="2045167" cy="1933324"/>
          </a:xfrm>
        </p:grpSpPr>
        <p:sp>
          <p:nvSpPr>
            <p:cNvPr id="76" name="Arrow: Circular 75">
              <a:extLst>
                <a:ext uri="{FF2B5EF4-FFF2-40B4-BE49-F238E27FC236}">
                  <a16:creationId xmlns="" xmlns:a16="http://schemas.microsoft.com/office/drawing/2014/main" id="{329FF9E8-BD37-4DD3-A9EC-2484E9DC0A14}"/>
                </a:ext>
              </a:extLst>
            </p:cNvPr>
            <p:cNvSpPr/>
            <p:nvPr/>
          </p:nvSpPr>
          <p:spPr>
            <a:xfrm>
              <a:off x="844549" y="3577593"/>
              <a:ext cx="2045167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1868222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7696D29E-E84B-481E-965D-71CD68868142}"/>
                </a:ext>
              </a:extLst>
            </p:cNvPr>
            <p:cNvSpPr txBox="1"/>
            <p:nvPr/>
          </p:nvSpPr>
          <p:spPr>
            <a:xfrm>
              <a:off x="1517121" y="3358813"/>
              <a:ext cx="70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+10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2618AFB5-0987-4EE1-BC74-D548B2ABE6CD}"/>
              </a:ext>
            </a:extLst>
          </p:cNvPr>
          <p:cNvGrpSpPr/>
          <p:nvPr/>
        </p:nvGrpSpPr>
        <p:grpSpPr>
          <a:xfrm>
            <a:off x="1819910" y="2904900"/>
            <a:ext cx="1616679" cy="1933324"/>
            <a:chOff x="844549" y="3358813"/>
            <a:chExt cx="2045167" cy="1933324"/>
          </a:xfrm>
        </p:grpSpPr>
        <p:sp>
          <p:nvSpPr>
            <p:cNvPr id="82" name="Arrow: Circular 81">
              <a:extLst>
                <a:ext uri="{FF2B5EF4-FFF2-40B4-BE49-F238E27FC236}">
                  <a16:creationId xmlns="" xmlns:a16="http://schemas.microsoft.com/office/drawing/2014/main" id="{71198FA9-FBCE-4FBE-A4E7-68EFFC6E5A58}"/>
                </a:ext>
              </a:extLst>
            </p:cNvPr>
            <p:cNvSpPr/>
            <p:nvPr/>
          </p:nvSpPr>
          <p:spPr>
            <a:xfrm>
              <a:off x="844549" y="3577593"/>
              <a:ext cx="2045167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2419402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2779F4B8-0EC0-4CCE-9681-B112422EE9B1}"/>
                </a:ext>
              </a:extLst>
            </p:cNvPr>
            <p:cNvSpPr txBox="1"/>
            <p:nvPr/>
          </p:nvSpPr>
          <p:spPr>
            <a:xfrm>
              <a:off x="1517121" y="3358813"/>
              <a:ext cx="70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+10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D30C33CD-AFD1-4972-8EDB-9A3C38DAC6EA}"/>
              </a:ext>
            </a:extLst>
          </p:cNvPr>
          <p:cNvGrpSpPr/>
          <p:nvPr/>
        </p:nvGrpSpPr>
        <p:grpSpPr>
          <a:xfrm>
            <a:off x="3092450" y="2897280"/>
            <a:ext cx="1616679" cy="1933324"/>
            <a:chOff x="844549" y="3358813"/>
            <a:chExt cx="2045167" cy="1933324"/>
          </a:xfrm>
        </p:grpSpPr>
        <p:sp>
          <p:nvSpPr>
            <p:cNvPr id="85" name="Arrow: Circular 84">
              <a:extLst>
                <a:ext uri="{FF2B5EF4-FFF2-40B4-BE49-F238E27FC236}">
                  <a16:creationId xmlns="" xmlns:a16="http://schemas.microsoft.com/office/drawing/2014/main" id="{BD1117F0-F0D3-4AD7-B154-728AC9327F44}"/>
                </a:ext>
              </a:extLst>
            </p:cNvPr>
            <p:cNvSpPr/>
            <p:nvPr/>
          </p:nvSpPr>
          <p:spPr>
            <a:xfrm>
              <a:off x="844549" y="3577593"/>
              <a:ext cx="2045167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2419402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24DDEE34-21FE-4380-AEC8-96E6EE7A3AF4}"/>
                </a:ext>
              </a:extLst>
            </p:cNvPr>
            <p:cNvSpPr txBox="1"/>
            <p:nvPr/>
          </p:nvSpPr>
          <p:spPr>
            <a:xfrm>
              <a:off x="1517121" y="3358813"/>
              <a:ext cx="70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+10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54419777-7F23-4899-B8CF-01C9DB61CEFC}"/>
              </a:ext>
            </a:extLst>
          </p:cNvPr>
          <p:cNvGrpSpPr/>
          <p:nvPr/>
        </p:nvGrpSpPr>
        <p:grpSpPr>
          <a:xfrm>
            <a:off x="4349750" y="2897280"/>
            <a:ext cx="1616679" cy="1910464"/>
            <a:chOff x="844549" y="3381673"/>
            <a:chExt cx="2045167" cy="1910464"/>
          </a:xfrm>
        </p:grpSpPr>
        <p:sp>
          <p:nvSpPr>
            <p:cNvPr id="88" name="Arrow: Circular 87">
              <a:extLst>
                <a:ext uri="{FF2B5EF4-FFF2-40B4-BE49-F238E27FC236}">
                  <a16:creationId xmlns="" xmlns:a16="http://schemas.microsoft.com/office/drawing/2014/main" id="{B07202FC-CF6B-4CBD-8BC5-E8565F0DF68A}"/>
                </a:ext>
              </a:extLst>
            </p:cNvPr>
            <p:cNvSpPr/>
            <p:nvPr/>
          </p:nvSpPr>
          <p:spPr>
            <a:xfrm>
              <a:off x="844549" y="3577593"/>
              <a:ext cx="2045167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2419402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BE85EF7C-1EF7-43C9-B5A0-2C60A9AD2A94}"/>
                </a:ext>
              </a:extLst>
            </p:cNvPr>
            <p:cNvSpPr txBox="1"/>
            <p:nvPr/>
          </p:nvSpPr>
          <p:spPr>
            <a:xfrm>
              <a:off x="1517121" y="3381673"/>
              <a:ext cx="70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+10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EC46AB98-BC5F-47C2-8970-AE2F7FB8A4DB}"/>
              </a:ext>
            </a:extLst>
          </p:cNvPr>
          <p:cNvGrpSpPr/>
          <p:nvPr/>
        </p:nvGrpSpPr>
        <p:grpSpPr>
          <a:xfrm>
            <a:off x="5718232" y="2897279"/>
            <a:ext cx="1505498" cy="1702819"/>
            <a:chOff x="985199" y="3332505"/>
            <a:chExt cx="1904518" cy="1959632"/>
          </a:xfrm>
        </p:grpSpPr>
        <p:sp>
          <p:nvSpPr>
            <p:cNvPr id="91" name="Arrow: Circular 90">
              <a:extLst>
                <a:ext uri="{FF2B5EF4-FFF2-40B4-BE49-F238E27FC236}">
                  <a16:creationId xmlns="" xmlns:a16="http://schemas.microsoft.com/office/drawing/2014/main" id="{FFCB4C3A-BF3C-4D8F-98F7-0981212334A9}"/>
                </a:ext>
              </a:extLst>
            </p:cNvPr>
            <p:cNvSpPr/>
            <p:nvPr/>
          </p:nvSpPr>
          <p:spPr>
            <a:xfrm>
              <a:off x="985199" y="3577594"/>
              <a:ext cx="1904518" cy="1714543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1763464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A261A860-4FA1-4D25-BB69-C1D27A564C21}"/>
                </a:ext>
              </a:extLst>
            </p:cNvPr>
            <p:cNvSpPr txBox="1"/>
            <p:nvPr/>
          </p:nvSpPr>
          <p:spPr>
            <a:xfrm>
              <a:off x="1517121" y="3332505"/>
              <a:ext cx="70002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68BAEEF3-CCA6-4281-921C-3A84B91FBF11}"/>
              </a:ext>
            </a:extLst>
          </p:cNvPr>
          <p:cNvGrpSpPr/>
          <p:nvPr/>
        </p:nvGrpSpPr>
        <p:grpSpPr>
          <a:xfrm>
            <a:off x="6894392" y="2897280"/>
            <a:ext cx="1616679" cy="1917628"/>
            <a:chOff x="853635" y="3396913"/>
            <a:chExt cx="2045167" cy="1917628"/>
          </a:xfrm>
        </p:grpSpPr>
        <p:sp>
          <p:nvSpPr>
            <p:cNvPr id="94" name="Arrow: Circular 93">
              <a:extLst>
                <a:ext uri="{FF2B5EF4-FFF2-40B4-BE49-F238E27FC236}">
                  <a16:creationId xmlns="" xmlns:a16="http://schemas.microsoft.com/office/drawing/2014/main" id="{929F74C6-3188-4E4F-B696-B215ABD962DA}"/>
                </a:ext>
              </a:extLst>
            </p:cNvPr>
            <p:cNvSpPr/>
            <p:nvPr/>
          </p:nvSpPr>
          <p:spPr>
            <a:xfrm>
              <a:off x="853635" y="3599997"/>
              <a:ext cx="2045167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2708031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3E275A33-BF52-4A17-9049-3A12D3573F8D}"/>
                </a:ext>
              </a:extLst>
            </p:cNvPr>
            <p:cNvSpPr txBox="1"/>
            <p:nvPr/>
          </p:nvSpPr>
          <p:spPr>
            <a:xfrm>
              <a:off x="1526211" y="3396913"/>
              <a:ext cx="70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+10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E64DF2C7-BCD6-4B87-98B6-9F7BDFBC1A94}"/>
              </a:ext>
            </a:extLst>
          </p:cNvPr>
          <p:cNvSpPr txBox="1"/>
          <p:nvPr/>
        </p:nvSpPr>
        <p:spPr>
          <a:xfrm>
            <a:off x="5334724" y="1210717"/>
            <a:ext cx="10806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649C"/>
                </a:solidFill>
              </a:rPr>
              <a:t>60</a:t>
            </a:r>
            <a:endParaRPr lang="en-GB" b="1" dirty="0">
              <a:solidFill>
                <a:srgbClr val="006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287E8-CD26-4513-86AF-C7CA1464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867515"/>
            <a:ext cx="8220075" cy="994306"/>
          </a:xfrm>
        </p:spPr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39429DC-6AC3-4223-A5D0-A74B6D228258}"/>
              </a:ext>
            </a:extLst>
          </p:cNvPr>
          <p:cNvSpPr/>
          <p:nvPr/>
        </p:nvSpPr>
        <p:spPr>
          <a:xfrm>
            <a:off x="2436638" y="1861821"/>
            <a:ext cx="427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Show these equations on a number line.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="" xmlns:a16="http://schemas.microsoft.com/office/drawing/2014/main" id="{2379896B-B1EF-42CA-B0B5-644F2780640F}"/>
              </a:ext>
            </a:extLst>
          </p:cNvPr>
          <p:cNvSpPr/>
          <p:nvPr/>
        </p:nvSpPr>
        <p:spPr>
          <a:xfrm>
            <a:off x="7620" y="2693286"/>
            <a:ext cx="4325018" cy="481714"/>
          </a:xfrm>
          <a:prstGeom prst="homePlat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 x 2 = ?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="" xmlns:a16="http://schemas.microsoft.com/office/drawing/2014/main" id="{34486893-B2A2-4391-93C9-6D56F0538D43}"/>
              </a:ext>
            </a:extLst>
          </p:cNvPr>
          <p:cNvSpPr/>
          <p:nvPr/>
        </p:nvSpPr>
        <p:spPr>
          <a:xfrm>
            <a:off x="0" y="3295266"/>
            <a:ext cx="4325018" cy="481714"/>
          </a:xfrm>
          <a:prstGeom prst="homePlate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 x 3 = ?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="" xmlns:a16="http://schemas.microsoft.com/office/drawing/2014/main" id="{2E9D1DD2-0C48-4CDE-8714-4785E318B20E}"/>
              </a:ext>
            </a:extLst>
          </p:cNvPr>
          <p:cNvSpPr/>
          <p:nvPr/>
        </p:nvSpPr>
        <p:spPr>
          <a:xfrm>
            <a:off x="0" y="3897246"/>
            <a:ext cx="4325018" cy="481714"/>
          </a:xfrm>
          <a:prstGeom prst="homePlate">
            <a:avLst/>
          </a:prstGeom>
          <a:solidFill>
            <a:srgbClr val="91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 x 5 = ?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="" xmlns:a16="http://schemas.microsoft.com/office/drawing/2014/main" id="{FF281032-3A5F-4038-A8C9-231B43D30A19}"/>
              </a:ext>
            </a:extLst>
          </p:cNvPr>
          <p:cNvSpPr/>
          <p:nvPr/>
        </p:nvSpPr>
        <p:spPr>
          <a:xfrm>
            <a:off x="0" y="4499226"/>
            <a:ext cx="4325018" cy="481714"/>
          </a:xfrm>
          <a:prstGeom prst="homePlat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x 10 =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590A33-916B-4801-96AA-39D265B1A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1110" y="2231152"/>
            <a:ext cx="3403139" cy="35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FF7AF4-CF14-40BA-915A-75A8B9BA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964670"/>
            <a:ext cx="8220075" cy="994306"/>
          </a:xfrm>
        </p:spPr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1976172-BD4A-46C6-8118-F40289A7C124}"/>
              </a:ext>
            </a:extLst>
          </p:cNvPr>
          <p:cNvSpPr/>
          <p:nvPr/>
        </p:nvSpPr>
        <p:spPr>
          <a:xfrm>
            <a:off x="696912" y="2133085"/>
            <a:ext cx="798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How do you use a number line to show a multiplication equation?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D6A65A-2CD6-4254-BA83-D29F9410E9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0"/>
          <a:stretch/>
        </p:blipFill>
        <p:spPr>
          <a:xfrm>
            <a:off x="5992665" y="2848002"/>
            <a:ext cx="1674960" cy="2886049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="" xmlns:a16="http://schemas.microsoft.com/office/drawing/2014/main" id="{F49FC3D6-8E03-4BA4-9BA9-AF0049921E18}"/>
              </a:ext>
            </a:extLst>
          </p:cNvPr>
          <p:cNvSpPr/>
          <p:nvPr/>
        </p:nvSpPr>
        <p:spPr>
          <a:xfrm>
            <a:off x="0" y="3019479"/>
            <a:ext cx="5450205" cy="1765874"/>
          </a:xfrm>
          <a:prstGeom prst="homePlate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Raise your fingers to show how </a:t>
            </a:r>
            <a:br>
              <a:rPr lang="en-US" dirty="0"/>
            </a:br>
            <a:r>
              <a:rPr lang="en-US" dirty="0"/>
              <a:t>         confident you feel about multiplication </a:t>
            </a:r>
            <a:br>
              <a:rPr lang="en-US" dirty="0"/>
            </a:br>
            <a:r>
              <a:rPr lang="en-US" dirty="0"/>
              <a:t>         on a number line out of five.</a:t>
            </a:r>
          </a:p>
        </p:txBody>
      </p:sp>
    </p:spTree>
    <p:extLst>
      <p:ext uri="{BB962C8B-B14F-4D97-AF65-F5344CB8AC3E}">
        <p14:creationId xmlns:p14="http://schemas.microsoft.com/office/powerpoint/2010/main" val="10931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113</TotalTime>
  <Words>285</Words>
  <Application>Microsoft Office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Twinkl</vt:lpstr>
      <vt:lpstr>Sassoon Infant Rg</vt:lpstr>
      <vt:lpstr>Office Theme</vt:lpstr>
      <vt:lpstr>PowerPoint Presentation</vt:lpstr>
      <vt:lpstr>PowerPoint Presentation</vt:lpstr>
      <vt:lpstr>Number Lines and Multiplication</vt:lpstr>
      <vt:lpstr>PowerPoint Presentation</vt:lpstr>
      <vt:lpstr>PowerPoint Presentation</vt:lpstr>
      <vt:lpstr>PowerPoint Presentation</vt:lpstr>
      <vt:lpstr>Activity</vt:lpstr>
      <vt:lpstr>Reflection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Naomi Adam</dc:creator>
  <cp:lastModifiedBy>Lynne Young</cp:lastModifiedBy>
  <cp:revision>11</cp:revision>
  <dcterms:created xsi:type="dcterms:W3CDTF">2020-06-17T08:17:47Z</dcterms:created>
  <dcterms:modified xsi:type="dcterms:W3CDTF">2024-02-15T16:09:35Z</dcterms:modified>
</cp:coreProperties>
</file>